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57" r:id="rId5"/>
    <p:sldId id="265" r:id="rId6"/>
    <p:sldId id="258" r:id="rId7"/>
    <p:sldId id="266" r:id="rId8"/>
    <p:sldId id="268" r:id="rId9"/>
    <p:sldId id="269" r:id="rId10"/>
    <p:sldId id="26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42ED1-F607-440A-8D6D-830479D34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D6D03F-FAF1-479C-AB7F-3B773BC5F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8C459D-DF8E-43B1-8B6E-3DC9C19BB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BAAA21-A8D3-4630-B81E-DE01AA58F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E80694-7A94-4E9D-8547-63186A4A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116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AFE53-89B2-4635-B825-18F1032D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DD70EBD-8810-4672-8F6D-2F6687F14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32776-0A45-41D5-AD28-83B8BB6C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5FDA58-80B6-49BB-B453-302769D0D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2CCD02-9DCB-416A-86C4-123274AC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689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DBB3618-3816-499A-83DF-710A7EE63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449EEF-08C4-4E21-AAF0-3FFE6FC58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E1913F-DE12-455C-B2D7-41DFE46B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455342-CC59-4453-8824-8BE33DEF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40D3D6-A4E4-422A-A6E6-BB003FF9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733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1C9F6-F0A9-4586-8488-79F9F2B7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DF2760-1C9B-4BA6-95CB-CDC513793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251431-E059-443E-A1D0-C2A28AB4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E4BEA0-7B59-40E7-9CF7-14EF8FDF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CB29D9-090C-4C35-9D82-6DBE8363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0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DE306-56FD-43D4-9FFA-3DA6E6CA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9AE576-CF6F-486D-866F-B26A57091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8A77E6-5087-41ED-B816-96F38E7D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520410-C507-4B1B-BD0E-23FB41B7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BE0BA3-BB77-4CE6-959D-44B4D641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253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454DB-3850-4FE4-927B-94A26CA4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A49FF0-0C79-4CCC-9F44-CA755118A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C70C0F-0CAD-4D4A-B07D-63C2E03AD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09D467-2320-40E9-90B1-CA89B81D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8BFA0B-C294-4CFA-8554-DFCA2D6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19F666-FB8B-4D20-8B0D-FE860370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232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320A3-FCA7-4EEB-8FE1-8BC8F7F4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E68890-5A0F-44EE-A10E-F9F91D0C0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EC588C-9ACA-40A0-9D0B-97DEE7723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C52243-706F-46F4-BAE3-3484CDA55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9573BE5-16C8-4890-B22B-92E416319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8994C63-0121-4EC2-9535-3883B316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DD6AD9D-FA1D-48AC-BE84-78002E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D7FD30-3FBE-4DE8-8E1B-46002622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077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FA0F7-6330-4B05-BED0-BB6D84F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D85257-6FA7-4D54-9A5E-8EA9B87B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67F473-070E-4B23-937E-15CF8896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C1BDBB-1F40-42B3-95D8-4FA20F36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7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1B05BF-1E71-4820-ADCE-6DB5505E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EBA86B-7C04-4E83-BB2F-5E7D0AF0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F0A6D9-2C6F-4BFE-BAAD-46D93E9A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659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C436F-A478-40A1-A27C-B95EC371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7E4A2D-16C7-43DA-A0D4-3A6B5ECFF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451A32-2120-4477-B598-33797E793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04C155-62C7-4913-9A06-319B8CDB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ADAA57-5084-47B6-970F-BBD8013F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03A3C1-8E70-40F5-8068-84DEC592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652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10280-6BC2-4A44-9F72-1E0FD12D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18B959E-1CD3-45BE-B0C3-B3951E306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B4EE24-9E6B-47C4-B3D5-5CAEEBC19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9B106C-310D-4F47-80F2-983CB394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439BC3-0F5E-4799-A15A-5EFF9372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BFA12C-3ECC-4003-8212-CDD21766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392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731024-1A8C-418C-86AC-FCB35AD0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A7DB6-E4AB-4257-B660-E6D5F1671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D7D355-F18B-42DE-A3A7-7677A3F20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78FB9A-E39D-4A3A-A936-425AF6693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E0D4A9-5BF3-4068-BF18-4FDA7BABB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09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lionsclubs.ch/de/district-centro/news/news/detail/News/ein-licht-fuer-vergessene-kinde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erg.mueller@nova-optik.ch" TargetMode="External"/><Relationship Id="rId5" Type="http://schemas.openxmlformats.org/officeDocument/2006/relationships/hyperlink" Target="mailto:alexander.nobile@gmail.com" TargetMode="External"/><Relationship Id="rId4" Type="http://schemas.openxmlformats.org/officeDocument/2006/relationships/hyperlink" Target="mailto:jost.estermann@estermann.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oo.ch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www.aureusdrive.ch/kontak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meinde-weggis.ch/xml_1/internet/de/application/d7/d481/f104.cf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reusdrive.ch/kontakt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69676A-4E8C-4D08-91A7-B206173D6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FFFF"/>
                </a:solidFill>
              </a:rPr>
              <a:t>Etappe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Sursee</a:t>
            </a:r>
            <a:r>
              <a:rPr lang="en-US" sz="5400" dirty="0">
                <a:solidFill>
                  <a:srgbClr val="FFFFFF"/>
                </a:solidFill>
              </a:rPr>
              <a:t> - </a:t>
            </a:r>
            <a:r>
              <a:rPr lang="en-US" sz="5400" dirty="0" err="1">
                <a:solidFill>
                  <a:srgbClr val="FFFFFF"/>
                </a:solidFill>
              </a:rPr>
              <a:t>Weggis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ED929D-95BA-44F1-BEB8-AD98656F5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5698"/>
            <a:ext cx="9144000" cy="420001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rgbClr val="DFE441"/>
                </a:solidFill>
              </a:rPr>
              <a:t>Donnerstag 17.09.2020</a:t>
            </a:r>
          </a:p>
          <a:p>
            <a:endParaRPr lang="de-CH" sz="2000" dirty="0">
              <a:solidFill>
                <a:srgbClr val="DFE44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0DE75B-65F4-4E52-B187-62B4B36ED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82624"/>
            <a:ext cx="11496821" cy="324785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82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78C53-7590-474E-9177-DF3D6F9F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Zwischen-Etappe?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8AC119-87CA-45B3-B713-9CD1EE6BE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8044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800"/>
              <a:t>Soll in z.B. Michaels Kreuz / Küssnacht eine Zwischen- Etappe organisiert werden?</a:t>
            </a:r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2C54B1-6168-426A-9F70-40898313B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5661749"/>
            <a:ext cx="1010060" cy="1010060"/>
          </a:xfrm>
          <a:prstGeom prst="rect">
            <a:avLst/>
          </a:prstGeom>
        </p:spPr>
      </p:pic>
      <p:sp>
        <p:nvSpPr>
          <p:cNvPr id="4" name="Interaktive Schaltfläche: Hilfe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7023D7A-21A9-4F8E-BCFA-8B6AB695E258}"/>
              </a:ext>
            </a:extLst>
          </p:cNvPr>
          <p:cNvSpPr/>
          <p:nvPr/>
        </p:nvSpPr>
        <p:spPr>
          <a:xfrm>
            <a:off x="1306216" y="1396289"/>
            <a:ext cx="1903444" cy="247727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562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CF731-05C2-4B65-82D4-E054CDA8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rgbClr val="002060"/>
                </a:solidFill>
              </a:rPr>
              <a:t>Gottardo – ein Licht für vergessene Kinder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F9B8E-0213-4799-89E9-4989B4D8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39178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CH" sz="1800" dirty="0">
                <a:solidFill>
                  <a:srgbClr val="002060"/>
                </a:solidFill>
              </a:rPr>
              <a:t>Sie verpassen ihre Kindheit, weil sie sich um ihre kranken Eltern und Angehörige kümmern. Zehntausende Kinder sind von einer solchen Situation betroffen. Jedes dritte von ihnen wird später selber krank.</a:t>
            </a:r>
          </a:p>
          <a:p>
            <a:pPr marL="0" indent="0" algn="ctr">
              <a:buNone/>
            </a:pPr>
            <a:r>
              <a:rPr lang="de-CH" sz="1800" dirty="0">
                <a:solidFill>
                  <a:srgbClr val="002060"/>
                </a:solidFill>
              </a:rPr>
              <a:t>Hier wollen wir helfen und etwas Licht in ihren Alltag bringen!</a:t>
            </a:r>
          </a:p>
          <a:p>
            <a:endParaRPr lang="de-CH" sz="1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CH" sz="1800" dirty="0">
                <a:solidFill>
                  <a:srgbClr val="002060"/>
                </a:solidFill>
              </a:rPr>
              <a:t>Wir organisieren die Etappe</a:t>
            </a:r>
          </a:p>
          <a:p>
            <a:pPr marL="0" indent="0" algn="ctr">
              <a:buNone/>
            </a:pPr>
            <a:r>
              <a:rPr lang="de-CH" sz="1800" dirty="0">
                <a:solidFill>
                  <a:srgbClr val="002060"/>
                </a:solidFill>
              </a:rPr>
              <a:t>Sursee – </a:t>
            </a:r>
            <a:r>
              <a:rPr lang="de-CH" sz="1800" u="sng" dirty="0">
                <a:solidFill>
                  <a:srgbClr val="002060"/>
                </a:solidFill>
              </a:rPr>
              <a:t>Weggis</a:t>
            </a:r>
            <a:r>
              <a:rPr lang="de-CH" sz="1800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de-CH" sz="1800" b="1" dirty="0">
                <a:solidFill>
                  <a:srgbClr val="002060"/>
                </a:solidFill>
              </a:rPr>
              <a:t>Donnerstag 17.09.2020</a:t>
            </a:r>
          </a:p>
          <a:p>
            <a:endParaRPr lang="de-CH" sz="1800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en-US" sz="1800" dirty="0">
                <a:solidFill>
                  <a:srgbClr val="002060"/>
                </a:solidFill>
              </a:rPr>
              <a:t>See more at: </a:t>
            </a:r>
            <a:r>
              <a:rPr lang="de-CH" sz="1400" dirty="0">
                <a:hlinkClick r:id="rId2"/>
              </a:rPr>
              <a:t>https://www.lionsclubs.ch/de/district-centro/news/news/detail/News/ein-licht-fuer-vergessene-kinder.html</a:t>
            </a:r>
            <a:endParaRPr lang="de-CH" sz="1400" dirty="0"/>
          </a:p>
        </p:txBody>
      </p:sp>
      <p:pic>
        <p:nvPicPr>
          <p:cNvPr id="6" name="Grafik 5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C1D54CFD-E305-426F-BDFC-C94AC9206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r="7204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114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6F06C2-B52A-4DA9-B09B-5A3E921B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Kontakte</a:t>
            </a:r>
          </a:p>
        </p:txBody>
      </p:sp>
      <p:pic>
        <p:nvPicPr>
          <p:cNvPr id="1026" name="Picture 2" descr="Image result for we serve lions">
            <a:extLst>
              <a:ext uri="{FF2B5EF4-FFF2-40B4-BE49-F238E27FC236}">
                <a16:creationId xmlns:a16="http://schemas.microsoft.com/office/drawing/2014/main" id="{F878B8C4-7AB8-4985-B966-1AA43E49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588494"/>
            <a:ext cx="3662730" cy="256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kontakte">
            <a:extLst>
              <a:ext uri="{FF2B5EF4-FFF2-40B4-BE49-F238E27FC236}">
                <a16:creationId xmlns:a16="http://schemas.microsoft.com/office/drawing/2014/main" id="{95202BB1-9EDC-438C-B89A-CEC016F69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3932530"/>
            <a:ext cx="3662730" cy="210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DF4F7F-B8A4-4BC3-8579-8FA01BE3F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CH" sz="1500" b="1" dirty="0">
                <a:solidFill>
                  <a:srgbClr val="FFFFFF"/>
                </a:solidFill>
              </a:rPr>
              <a:t>LC Sursee</a:t>
            </a:r>
          </a:p>
          <a:p>
            <a:r>
              <a:rPr lang="de-CH" sz="1500" dirty="0">
                <a:solidFill>
                  <a:srgbClr val="FFFFFF"/>
                </a:solidFill>
              </a:rPr>
              <a:t>Jost Estermann +41 79 628 47 73</a:t>
            </a:r>
          </a:p>
          <a:p>
            <a:r>
              <a:rPr lang="de-CH" sz="1500" dirty="0">
                <a:solidFill>
                  <a:srgbClr val="FFFFFF"/>
                </a:solidFill>
                <a:hlinkClick r:id="rId4"/>
              </a:rPr>
              <a:t>jost.estermann@estermann.ch</a:t>
            </a:r>
            <a:endParaRPr lang="de-CH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CH" sz="1500" b="1" dirty="0">
                <a:solidFill>
                  <a:srgbClr val="FFFFFF"/>
                </a:solidFill>
              </a:rPr>
              <a:t>LC Luzern Habsburg</a:t>
            </a:r>
          </a:p>
          <a:p>
            <a:r>
              <a:rPr lang="de-CH" sz="1500" dirty="0">
                <a:solidFill>
                  <a:srgbClr val="FFFFFF"/>
                </a:solidFill>
              </a:rPr>
              <a:t>Alexander Nobile +41 79 773 35 40</a:t>
            </a:r>
          </a:p>
          <a:p>
            <a:r>
              <a:rPr lang="de-CH" sz="1500" dirty="0">
                <a:solidFill>
                  <a:srgbClr val="FFFFFF"/>
                </a:solidFill>
                <a:hlinkClick r:id="rId5"/>
              </a:rPr>
              <a:t>alexander.nobile@gmail.com</a:t>
            </a:r>
            <a:endParaRPr lang="de-CH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CH" sz="1500" b="1" dirty="0">
                <a:solidFill>
                  <a:srgbClr val="FFFFFF"/>
                </a:solidFill>
              </a:rPr>
              <a:t>LC Rigi (Weggis)</a:t>
            </a:r>
          </a:p>
          <a:p>
            <a:r>
              <a:rPr lang="de-CH" sz="1500" dirty="0">
                <a:solidFill>
                  <a:srgbClr val="FFFFFF"/>
                </a:solidFill>
              </a:rPr>
              <a:t>Jörg Müller +41 76 376 70 80</a:t>
            </a:r>
          </a:p>
          <a:p>
            <a:r>
              <a:rPr lang="de-CH" sz="1500" dirty="0">
                <a:solidFill>
                  <a:srgbClr val="FFFFFF"/>
                </a:solidFill>
                <a:hlinkClick r:id="rId6"/>
              </a:rPr>
              <a:t>joerg.mueller@nova-optik.ch</a:t>
            </a:r>
            <a:endParaRPr lang="de-CH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e-CH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2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78C53-7590-474E-9177-DF3D6F9F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Idee: Konzept Überblick</a:t>
            </a:r>
          </a:p>
        </p:txBody>
      </p:sp>
      <p:sp>
        <p:nvSpPr>
          <p:cNvPr id="42" name="Freeform: Shape 37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39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B5BE13-541F-4113-97AF-A2915472F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" y="1325968"/>
            <a:ext cx="4105275" cy="274027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8AC119-87CA-45B3-B713-9CD1EE6BE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8044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de-CH" sz="1800" dirty="0"/>
              <a:t>"…von Sursee </a:t>
            </a:r>
            <a:r>
              <a:rPr lang="de-CH" sz="1800" dirty="0" err="1"/>
              <a:t>gäge</a:t>
            </a:r>
            <a:r>
              <a:rPr lang="de-CH" sz="1800" dirty="0"/>
              <a:t> </a:t>
            </a:r>
            <a:r>
              <a:rPr lang="de-CH" sz="1800" dirty="0" err="1"/>
              <a:t>Wäggis</a:t>
            </a:r>
            <a:r>
              <a:rPr lang="de-CH" sz="1800" dirty="0"/>
              <a:t> </a:t>
            </a:r>
            <a:r>
              <a:rPr lang="de-CH" sz="1800" dirty="0" err="1"/>
              <a:t>zue</a:t>
            </a:r>
            <a:r>
              <a:rPr lang="de-CH" sz="1800" dirty="0"/>
              <a:t>…"</a:t>
            </a:r>
          </a:p>
          <a:p>
            <a:pPr marL="0"/>
            <a:r>
              <a:rPr lang="de-CH" sz="1800" dirty="0"/>
              <a:t>Die Strecke zurücklegen um </a:t>
            </a:r>
            <a:r>
              <a:rPr lang="de-CH" sz="1800" dirty="0" err="1"/>
              <a:t>Kilomenterspenden</a:t>
            </a:r>
            <a:r>
              <a:rPr lang="de-CH" sz="1800" dirty="0"/>
              <a:t> zu sammeln mit z.B. </a:t>
            </a:r>
            <a:r>
              <a:rPr lang="de-CH" sz="1800" dirty="0">
                <a:hlinkClick r:id="rId3"/>
              </a:rPr>
              <a:t>https://fundoo.ch/</a:t>
            </a:r>
            <a:endParaRPr lang="de-CH" sz="1800" dirty="0"/>
          </a:p>
          <a:p>
            <a:pPr marL="0"/>
            <a:r>
              <a:rPr lang="de-CH" sz="1800" dirty="0"/>
              <a:t>Klassische Mobilität vs. e-Mobilität </a:t>
            </a:r>
            <a:r>
              <a:rPr lang="de-CH" sz="1800" dirty="0">
                <a:hlinkClick r:id="rId4"/>
              </a:rPr>
              <a:t>https://www.aureusdrive.ch/kontakt</a:t>
            </a:r>
            <a:endParaRPr lang="de-CH" sz="1800" dirty="0"/>
          </a:p>
          <a:p>
            <a:pPr marL="0"/>
            <a:r>
              <a:rPr lang="de-CH" sz="1800" dirty="0"/>
              <a:t>Möglichst diverse Verkehrsmittel</a:t>
            </a:r>
          </a:p>
          <a:p>
            <a:pPr marL="0"/>
            <a:r>
              <a:rPr lang="de-CH" sz="1800" dirty="0"/>
              <a:t>Kleines Fest in Weggis mit Musik und Food zum verweilen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3F41BF7-6C7E-41EC-8713-5BF37C441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" y="6037262"/>
            <a:ext cx="615541" cy="5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55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1005DC5-2593-46CD-A20D-ACF7A957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Stecke; Sursee nach Weggis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BD53398-072A-4E2F-94B4-E05A64896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724" y="2509911"/>
            <a:ext cx="913745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4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78C53-7590-474E-9177-DF3D6F9F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Standort: Sursee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E7B440-5AEC-4EA9-9945-0346B19FA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0" r="-1" b="20749"/>
          <a:stretch/>
        </p:blipFill>
        <p:spPr>
          <a:xfrm>
            <a:off x="364241" y="466298"/>
            <a:ext cx="4105275" cy="445961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8AC119-87CA-45B3-B713-9CD1EE6BE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8044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de-CH" sz="1800" dirty="0"/>
              <a:t>Fackel übernehmen</a:t>
            </a:r>
          </a:p>
          <a:p>
            <a:pPr marL="0"/>
            <a:r>
              <a:rPr lang="de-CH" sz="1800" dirty="0"/>
              <a:t>Start der "Sponsoren-Strecken-Fahrt"</a:t>
            </a:r>
          </a:p>
          <a:p>
            <a:pPr marL="0"/>
            <a:endParaRPr lang="de-CH" sz="1800" dirty="0"/>
          </a:p>
          <a:p>
            <a:pPr marL="0"/>
            <a:endParaRPr lang="en-US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2C54B1-6168-426A-9F70-40898313B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5661749"/>
            <a:ext cx="1010060" cy="10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64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78C53-7590-474E-9177-DF3D6F9F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Standort: Weggis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966BD95-8B2B-4A96-BF15-DFC3993F4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4" r="9145"/>
          <a:stretch/>
        </p:blipFill>
        <p:spPr>
          <a:xfrm>
            <a:off x="364241" y="466295"/>
            <a:ext cx="4105275" cy="445961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8AC119-87CA-45B3-B713-9CD1EE6BE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8044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800"/>
              <a:t>Etappen</a:t>
            </a:r>
            <a:r>
              <a:rPr lang="en-US" sz="1800" dirty="0"/>
              <a:t> </a:t>
            </a:r>
            <a:r>
              <a:rPr lang="en-US" sz="1800"/>
              <a:t>Abschlussparty</a:t>
            </a:r>
            <a:endParaRPr lang="en-US" sz="1800" dirty="0"/>
          </a:p>
          <a:p>
            <a:pPr marL="0"/>
            <a:r>
              <a:rPr lang="en-US" sz="1800">
                <a:hlinkClick r:id="rId3"/>
              </a:rPr>
              <a:t>Pavillon</a:t>
            </a:r>
            <a:r>
              <a:rPr lang="en-US" sz="1800" dirty="0">
                <a:hlinkClick r:id="rId3"/>
              </a:rPr>
              <a:t> am See</a:t>
            </a:r>
            <a:endParaRPr lang="en-US" sz="1800" dirty="0"/>
          </a:p>
          <a:p>
            <a:pPr marL="0"/>
            <a:r>
              <a:rPr lang="en-US" sz="1800"/>
              <a:t>Regionale</a:t>
            </a:r>
            <a:r>
              <a:rPr lang="en-US" sz="1800" dirty="0"/>
              <a:t> </a:t>
            </a:r>
            <a:r>
              <a:rPr lang="en-US" sz="1800"/>
              <a:t>Musik</a:t>
            </a:r>
            <a:endParaRPr lang="en-US" sz="1800" dirty="0"/>
          </a:p>
          <a:p>
            <a:pPr marL="0"/>
            <a:r>
              <a:rPr lang="en-US" sz="1800"/>
              <a:t>Regionale</a:t>
            </a:r>
            <a:r>
              <a:rPr lang="en-US" sz="1800" dirty="0"/>
              <a:t> </a:t>
            </a:r>
            <a:r>
              <a:rPr lang="en-US" sz="1800"/>
              <a:t>Köstlichkeiten</a:t>
            </a:r>
            <a:endParaRPr lang="en-US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2C54B1-6168-426A-9F70-40898313B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" y="5661749"/>
            <a:ext cx="1010060" cy="10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02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950E1-8E3A-492B-ADD8-E2848435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5AC012-2824-4DA1-8052-69E8C2E0FC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DCE56A-EFFE-491F-8461-1F18B07B51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6" name="Picture 2" descr="Image result for zentralschweiz&quot;">
            <a:extLst>
              <a:ext uri="{FF2B5EF4-FFF2-40B4-BE49-F238E27FC236}">
                <a16:creationId xmlns:a16="http://schemas.microsoft.com/office/drawing/2014/main" id="{DC23DA7D-4857-49FC-8376-BCDD05ED7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150"/>
            <a:ext cx="11430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72F18E4-DD47-48E6-A881-A6940C147BA1}"/>
              </a:ext>
            </a:extLst>
          </p:cNvPr>
          <p:cNvSpPr txBox="1">
            <a:spLocks/>
          </p:cNvSpPr>
          <p:nvPr/>
        </p:nvSpPr>
        <p:spPr>
          <a:xfrm>
            <a:off x="1544994" y="1516078"/>
            <a:ext cx="639302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2060"/>
                </a:solidFill>
              </a:rPr>
              <a:t>Danke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für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deinen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Einsatz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0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87FA6-21C0-4EE7-BBE4-263DB1DE9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Habsburg Note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D4FA4E-D3F7-4ECC-8E67-CB29BE460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325563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>
                <a:hlinkClick r:id="rId2"/>
              </a:rPr>
              <a:t>https://www.aureusdrive.ch/kontakt</a:t>
            </a:r>
            <a:endParaRPr lang="de-CH" sz="2000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A3A15B-15D6-42CD-B686-4797CBA77D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CH" dirty="0" err="1"/>
              <a:t>Ändlibuecher</a:t>
            </a:r>
            <a:r>
              <a:rPr lang="de-CH" dirty="0"/>
              <a:t> einladen</a:t>
            </a:r>
          </a:p>
          <a:p>
            <a:r>
              <a:rPr lang="de-CH" dirty="0"/>
              <a:t>OK einberufen (ca. 5 Leute)</a:t>
            </a:r>
          </a:p>
          <a:p>
            <a:pPr lvl="1"/>
            <a:r>
              <a:rPr lang="de-CH" dirty="0"/>
              <a:t>Dani Velo Experte</a:t>
            </a:r>
          </a:p>
          <a:p>
            <a:pPr lvl="1"/>
            <a:r>
              <a:rPr lang="de-CH" dirty="0"/>
              <a:t>Peter als Oldtimer Experte</a:t>
            </a:r>
          </a:p>
          <a:p>
            <a:pPr lvl="1"/>
            <a:r>
              <a:rPr lang="de-CH" dirty="0"/>
              <a:t>Urs Weggis</a:t>
            </a:r>
          </a:p>
          <a:p>
            <a:pPr lvl="1"/>
            <a:r>
              <a:rPr lang="de-CH" dirty="0"/>
              <a:t>Mario OK Experte</a:t>
            </a:r>
          </a:p>
          <a:p>
            <a:pPr lvl="1"/>
            <a:r>
              <a:rPr lang="de-CH" dirty="0"/>
              <a:t>Kommunikation </a:t>
            </a:r>
            <a:r>
              <a:rPr lang="de-CH" dirty="0" err="1"/>
              <a:t>tbd</a:t>
            </a:r>
            <a:endParaRPr lang="de-CH" dirty="0"/>
          </a:p>
          <a:p>
            <a:pPr lvl="1"/>
            <a:endParaRPr lang="de-CH" dirty="0"/>
          </a:p>
          <a:p>
            <a:pPr marL="457200" lvl="1" indent="0">
              <a:buNone/>
            </a:pPr>
            <a:r>
              <a:rPr lang="de-CH" dirty="0"/>
              <a:t>Töffli ;-)</a:t>
            </a:r>
          </a:p>
          <a:p>
            <a:pPr lvl="1"/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8556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Breitbild</PresentationFormat>
  <Paragraphs>50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Etappe Sursee - Weggis</vt:lpstr>
      <vt:lpstr>Gottardo – ein Licht für vergessene Kinder</vt:lpstr>
      <vt:lpstr>Kontakte</vt:lpstr>
      <vt:lpstr>Idee: Konzept Überblick</vt:lpstr>
      <vt:lpstr>Stecke; Sursee nach Weggis</vt:lpstr>
      <vt:lpstr>Standort: Sursee</vt:lpstr>
      <vt:lpstr>Standort: Weggis</vt:lpstr>
      <vt:lpstr>PowerPoint-Präsentation</vt:lpstr>
      <vt:lpstr>Habsburg Note</vt:lpstr>
      <vt:lpstr>Zwischen-Etappe?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Etappe Sursee - Weggis</dc:title>
  <dc:creator>Nobile Alexander, INI-RLA-ADP-AD</dc:creator>
  <cp:lastModifiedBy>Nobile Alexander, INI-RLA-ADP-AD</cp:lastModifiedBy>
  <cp:revision>12</cp:revision>
  <dcterms:created xsi:type="dcterms:W3CDTF">2019-11-10T15:17:27Z</dcterms:created>
  <dcterms:modified xsi:type="dcterms:W3CDTF">2019-11-15T15:02:25Z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1fccfb-80ca-4fe1-a574-1516544edb53_Enabled">
    <vt:lpwstr>True</vt:lpwstr>
  </property>
  <property fmtid="{D5CDD505-2E9C-101B-9397-08002B2CF9AE}" pid="3" name="MSIP_Label_2e1fccfb-80ca-4fe1-a574-1516544edb53_SiteId">
    <vt:lpwstr>364e5b87-c1c7-420d-9bee-c35d19b557a1</vt:lpwstr>
  </property>
  <property fmtid="{D5CDD505-2E9C-101B-9397-08002B2CF9AE}" pid="4" name="MSIP_Label_2e1fccfb-80ca-4fe1-a574-1516544edb53_Owner">
    <vt:lpwstr>Alexander.Nobile@swisscom.com</vt:lpwstr>
  </property>
  <property fmtid="{D5CDD505-2E9C-101B-9397-08002B2CF9AE}" pid="5" name="MSIP_Label_2e1fccfb-80ca-4fe1-a574-1516544edb53_SetDate">
    <vt:lpwstr>2019-11-10T15:25:33.4823553Z</vt:lpwstr>
  </property>
  <property fmtid="{D5CDD505-2E9C-101B-9397-08002B2CF9AE}" pid="6" name="MSIP_Label_2e1fccfb-80ca-4fe1-a574-1516544edb53_Name">
    <vt:lpwstr>C2 General</vt:lpwstr>
  </property>
  <property fmtid="{D5CDD505-2E9C-101B-9397-08002B2CF9AE}" pid="7" name="MSIP_Label_2e1fccfb-80ca-4fe1-a574-1516544edb53_Application">
    <vt:lpwstr>Microsoft Azure Information Protection</vt:lpwstr>
  </property>
  <property fmtid="{D5CDD505-2E9C-101B-9397-08002B2CF9AE}" pid="8" name="MSIP_Label_2e1fccfb-80ca-4fe1-a574-1516544edb53_ActionId">
    <vt:lpwstr>511b84ea-db65-47bd-af21-e57c0c722690</vt:lpwstr>
  </property>
  <property fmtid="{D5CDD505-2E9C-101B-9397-08002B2CF9AE}" pid="9" name="MSIP_Label_2e1fccfb-80ca-4fe1-a574-1516544edb53_Extended_MSFT_Method">
    <vt:lpwstr>Automatic</vt:lpwstr>
  </property>
  <property fmtid="{D5CDD505-2E9C-101B-9397-08002B2CF9AE}" pid="10" name="Sensitivity">
    <vt:lpwstr>C2 General</vt:lpwstr>
  </property>
</Properties>
</file>